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A99BD1-4082-472F-8A50-3825F81B5C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109A4-9AF2-428D-BBF2-6EA57B4A99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3143-692B-4D3A-A987-D41F2D66B039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FFA1B-7B91-4C1E-8B4A-83BC716C30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61686-0E45-4782-8229-8D7F8470F8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D4CEF-99BF-4280-8F2E-43790BB2E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AC5F6D1-BACB-47B1-9B13-77C35706CDFF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449C23A-5734-4E59-A6C7-A68340B403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9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70AC-A004-4799-80A4-906CD3948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10F91-0F1A-4CFF-9809-517151D62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D20B6-E320-4677-92E9-A88F8153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B53DF3D-3569-4016-A503-AB4D33DD7973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C87CC-436B-4DB6-A083-D9A3664A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5687-508E-414D-B774-58A3BAED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4314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8E57-D195-474E-849F-0A954E90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0DCB6-01D4-41D7-BDDB-4F6716512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39BA-FA94-448E-AB25-306D44FB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C09A8-59DA-4D08-93A1-6B2F11BC37F5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38636-E42D-4A1F-9698-92535C79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7DCDB-6243-47EF-B30E-B601BF3D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8563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BBF8F-FFD1-4844-90F7-A4353E4A6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3E5CC-9CAB-4FE4-A02F-392637ACD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DE027-84DB-4186-AF81-E5922AF3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4D81-34B3-424F-AF38-394F7A8E1AEC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8A771-232A-4B85-9E01-F3427CA0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883D-8974-4FAE-9B64-B92548CE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428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21EC-520A-4D35-A7E6-B5C10790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66DB-87B1-46F7-B4A0-7640095F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FE8A-77B9-4FDD-9A7F-EEC15679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fld id="{F13D70E6-030D-484E-833E-F39A5F49C3E7}" type="datetime1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86F3D-10A8-43E6-83A7-68DF36D0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DFD0E-ECFA-45BF-ACB5-446C50A0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041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75716-B522-4B54-8C67-B743AC6F5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11063-0417-40D2-BD77-2BA85533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437E1-DB0B-4A31-BCB7-9928B425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44E4-CE16-4F8D-A117-49FFC9B7F5A8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B20F9-C3A2-4362-96A1-42E43786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3BF32-65A8-4195-8C6B-E08868A6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89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4BAD-8AAC-4271-9CB2-DA5C759B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4F9D-CD97-420F-B981-DA7C010CD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A918-3361-470E-BCB1-4F3A2DE8A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DB18-BBA4-4171-9F78-1ED5830C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56F0-D92F-4165-A034-533BD6BFB1DA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80EA8-172F-4675-A48B-433E777E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29BE8-4BF4-4176-836E-E4AB665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803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8252-094E-4878-8BEB-EFFE673E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00B30-16E7-4845-873F-C378ED79E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ED210-6C5D-467B-B894-2337873B5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0A7E3-BF49-46CB-B43F-7631E9DB5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CD7C9-0BD4-4407-8213-61E25986B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7CA68F-D150-43DE-B713-C5327C6D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EBC-5F46-4C7A-BE4D-D9DDBA8AE88F}" type="datetime1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9CE0C-B14A-4E98-9D27-5AC7E112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EBEC0-D30E-45DD-B514-ECDFB555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89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CAE3D-88C3-4DA0-A230-E66A5A94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5A751-0ADE-4086-8EE9-0AB6379F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F128-9FFE-4230-8D44-49CB38BB7CD1}" type="datetime1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5C9D0-1217-4E81-A3EA-8B6EA4DF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D53DE-6FC3-4FC1-BE4D-2A0A8031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141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74574-ABFF-4EDC-9792-D71DB4572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0BB-36BF-4EE5-BBEE-475DD2F5D874}" type="datetime1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AEEBF1-6D4D-477C-BC00-D042DFEF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F865-DCC9-4F68-A666-AC17136A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503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8DDD-FD87-4813-B2BC-4E41E116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708A-2F06-4D17-8E2C-60456E315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FD69A-182D-4508-BDAE-100B01D71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0EBF7-1BBA-4055-ACD7-E143C64C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3F1F-176C-45BA-A82C-CAFAD0572FE6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211D7-5D28-4F4E-B07A-229A5EB1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66580-7683-4198-87BA-8DFDFC7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1010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0A07-FA92-4950-9846-4FEB9B008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8DAB6-4250-4A15-B6DC-492150CB9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55462-6C24-448D-B66D-00AEE9A45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1B66-672F-4697-9E01-DA9E32BB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10D8-8ECD-418A-A365-2F051F8572FD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551F9-E918-406B-8C39-9DDE0A6A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EDB2A-1A88-44BE-AEED-8411E604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55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CC1EF-B390-45E3-8D47-73AB1BC7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1FB15-ABEB-4836-A3E4-9D0A060FC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334E-709C-4BBA-B9E8-D8314064C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0B41540-EAA0-4CEA-A7B8-E583EC925901}" type="datetime1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FEBF8-363A-4947-AAEA-162F1DDA2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6B59A-6ADE-4F53-B06E-541C72E4E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4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jian@cs.toront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42D4-907D-4AC7-936D-4E131FF91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S</a:t>
            </a:r>
            <a:r>
              <a:rPr lang="en-US" dirty="0"/>
              <a:t>tatic </a:t>
            </a:r>
            <a:r>
              <a:rPr lang="en-US" b="1" u="sng" dirty="0"/>
              <a:t>S</a:t>
            </a:r>
            <a:r>
              <a:rPr lang="en-US" dirty="0"/>
              <a:t>ingle </a:t>
            </a:r>
            <a:r>
              <a:rPr lang="en-US" b="1" u="sng" dirty="0"/>
              <a:t>A</a:t>
            </a:r>
            <a:r>
              <a:rPr lang="en-US" dirty="0"/>
              <a:t>ssignment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CFE9A-86F7-4EBD-B117-09615593F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Bojian Zheng</a:t>
            </a:r>
          </a:p>
          <a:p>
            <a:r>
              <a:rPr lang="en-US" dirty="0"/>
              <a:t>CSCD70 Spring 2018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bojian@cs.toronto.edu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16221-3E02-446D-AE89-5F5BF421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8207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969C10-375A-4554-B9E0-C2D62159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Variables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7596D-C742-44A7-90EA-D9824CE66C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Traverse through the CFG, and rename variables as we go.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B0B87-B954-46FC-B899-343004A2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10</a:t>
            </a:fld>
            <a:endParaRPr lang="en-US"/>
          </a:p>
        </p:txBody>
      </p:sp>
      <p:pic>
        <p:nvPicPr>
          <p:cNvPr id="30" name="Content Placeholder 29">
            <a:extLst>
              <a:ext uri="{FF2B5EF4-FFF2-40B4-BE49-F238E27FC236}">
                <a16:creationId xmlns:a16="http://schemas.microsoft.com/office/drawing/2014/main" id="{6A451AE4-AD7A-4701-8A10-5AE070199C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72348" y="1825625"/>
            <a:ext cx="29813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6744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10B92-3722-4815-8E81-BE8DDBEE9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What is 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CF82D-C3BD-4519-A1F3-C7F08B4FD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sz="3600" b="1" u="sng" dirty="0"/>
              <a:t>SSA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SSA is a rule which states that </a:t>
            </a:r>
            <a:r>
              <a:rPr lang="en-US" sz="3600" b="1" u="sng" dirty="0"/>
              <a:t>each </a:t>
            </a:r>
            <a:r>
              <a:rPr lang="en-US" sz="3600" b="1" u="sng"/>
              <a:t>variable cannot </a:t>
            </a:r>
            <a:r>
              <a:rPr lang="en-US" sz="3600" b="1" u="sng" dirty="0"/>
              <a:t>be assigned more than once in the program text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AC550-060F-4BF8-8FD4-F2F7C2B7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0491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3A8AF-ED48-430E-9D6B-AF05209F4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Three Algorithms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72417A-7BBD-4995-A477-88AE8F70BC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Dominance Frontier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Placement</a:t>
                </a:r>
              </a:p>
              <a:p>
                <a:r>
                  <a:rPr lang="en-US" dirty="0"/>
                  <a:t>Variable Renaming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72417A-7BBD-4995-A477-88AE8F70BC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57199-6CB7-4406-8E71-209A1D84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343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B96E50-42E6-48B3-B9CA-5405E4484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85906-9C64-45A2-A9B5-813E125336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B2D95-C3C3-4BF6-9B88-B8BE31D1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587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C8740F-08AA-47B4-ACE5-D11D699C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0E80E3-E06C-490E-BFFB-BCA45D9BCA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are the definitions of </a:t>
            </a:r>
            <a:r>
              <a:rPr lang="en-US" sz="3600" b="1" u="sng" dirty="0"/>
              <a:t>Dominance Frontier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2579827-1FBA-4E58-A4AA-050DD00794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1641" y="1825625"/>
            <a:ext cx="3382718" cy="435133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35ED3-1DF0-4A44-93A5-8A64A85E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5112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8EBB914-D897-4815-B760-D9AFEEBD0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 in LLVM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38388A2-0203-4411-90DF-EECE57F37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Implemented in </a:t>
            </a:r>
            <a:r>
              <a:rPr lang="en-US" dirty="0" err="1">
                <a:latin typeface="Consolas" panose="020B0609020204030204" pitchFamily="49" charset="0"/>
              </a:rPr>
              <a:t>llvm</a:t>
            </a:r>
            <a:r>
              <a:rPr lang="en-US" dirty="0">
                <a:latin typeface="Consolas" panose="020B0609020204030204" pitchFamily="49" charset="0"/>
              </a:rPr>
              <a:t>/Analysis/</a:t>
            </a:r>
            <a:r>
              <a:rPr lang="en-US" dirty="0" err="1">
                <a:latin typeface="Consolas" panose="020B0609020204030204" pitchFamily="49" charset="0"/>
              </a:rPr>
              <a:t>DominanceFrontierImpl.h</a:t>
            </a:r>
            <a:r>
              <a:rPr lang="en-US" dirty="0"/>
              <a:t> (line 160) using worklist algorithm.</a:t>
            </a:r>
          </a:p>
          <a:p>
            <a:r>
              <a:rPr lang="en-US" dirty="0"/>
              <a:t>Has a </a:t>
            </a:r>
            <a:r>
              <a:rPr lang="en-US" sz="3600" b="1" u="sng" dirty="0"/>
              <a:t>wrapper pass</a:t>
            </a:r>
            <a:r>
              <a:rPr lang="en-US" dirty="0"/>
              <a:t> that can be used as a prerequisite for other passes (needs to be specified inside </a:t>
            </a:r>
            <a:r>
              <a:rPr lang="en-US" dirty="0" err="1">
                <a:latin typeface="Consolas" panose="020B0609020204030204" pitchFamily="49" charset="0"/>
              </a:rPr>
              <a:t>AnalysisUsage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There is also similar wrapper pass for Dominator Tree: </a:t>
            </a:r>
            <a:r>
              <a:rPr lang="en-US" sz="2800" dirty="0" err="1">
                <a:latin typeface="Consolas" panose="020B0609020204030204" pitchFamily="49" charset="0"/>
              </a:rPr>
              <a:t>DominatorTreeWrapperPass</a:t>
            </a:r>
            <a:endParaRPr lang="en-US" sz="2800" dirty="0">
              <a:latin typeface="Consolas" panose="020B06090202040302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E64B4-7D50-4972-8818-5BB2B351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497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7F8AEFA1-5946-43FC-A30D-084FE48470D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Placement</a:t>
                </a:r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7F8AEFA1-5946-43FC-A30D-084FE48470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49651D-1A00-4B37-9094-14D6493D5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ECB94-E30D-428E-9EEF-91DE351D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9075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1643FDE-D622-46E6-A8B1-8A2BE5E7FB1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Placement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1643FDE-D622-46E6-A8B1-8A2BE5E7FB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7DA0DF-E4B4-4101-B5FB-9972F43BEA5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Where should we place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7DA0DF-E4B4-4101-B5FB-9972F43BEA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2118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E09C4-77EE-4AD1-8197-B92BA99D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8</a:t>
            </a:fld>
            <a:endParaRPr lang="en-US"/>
          </a:p>
        </p:txBody>
      </p:sp>
      <p:pic>
        <p:nvPicPr>
          <p:cNvPr id="8" name="Content Placeholder 9">
            <a:extLst>
              <a:ext uri="{FF2B5EF4-FFF2-40B4-BE49-F238E27FC236}">
                <a16:creationId xmlns:a16="http://schemas.microsoft.com/office/drawing/2014/main" id="{054932C2-9FD2-4EBF-B7B0-7ACF491542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7071641" y="1825625"/>
            <a:ext cx="33827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9126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B7D5-9C8B-44E1-B8E8-6A5A2C8E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Rename Variables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4594B-05E8-4847-B1FC-1FBD1A548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92FE7-30C6-42A6-A6E0-7EEFE931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2570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162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Cambria Math</vt:lpstr>
      <vt:lpstr>Consolas</vt:lpstr>
      <vt:lpstr>Courier New</vt:lpstr>
      <vt:lpstr>Times New Roman</vt:lpstr>
      <vt:lpstr>Office Theme</vt:lpstr>
      <vt:lpstr>Static Single Assignment</vt:lpstr>
      <vt:lpstr>Recap: What is SSA</vt:lpstr>
      <vt:lpstr>Recap: Three Algorithms</vt:lpstr>
      <vt:lpstr>Dominance Frontier</vt:lpstr>
      <vt:lpstr>Dominance Frontier</vt:lpstr>
      <vt:lpstr>Dominance Frontier in LLVM</vt:lpstr>
      <vt:lpstr>φ Placement</vt:lpstr>
      <vt:lpstr>φ Placement</vt:lpstr>
      <vt:lpstr>Rename Variables</vt:lpstr>
      <vt:lpstr>Rename Variables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LLVM</dc:title>
  <dc:creator>Bojian Zheng</dc:creator>
  <cp:lastModifiedBy>Bojian Zheng</cp:lastModifiedBy>
  <cp:revision>1080</cp:revision>
  <dcterms:created xsi:type="dcterms:W3CDTF">2017-12-27T20:51:19Z</dcterms:created>
  <dcterms:modified xsi:type="dcterms:W3CDTF">2018-02-09T20:56:46Z</dcterms:modified>
</cp:coreProperties>
</file>